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notesMasterIdLst>
    <p:notesMasterId r:id="rId11"/>
  </p:notesMasterIdLst>
  <p:sldIdLst>
    <p:sldId id="267" r:id="rId8"/>
    <p:sldId id="275" r:id="rId9"/>
    <p:sldId id="277" r:id="rId10"/>
  </p:sldIdLst>
  <p:sldSz cx="9144000" cy="6858000" type="screen4x3"/>
  <p:notesSz cx="6858000" cy="9144000"/>
  <p:defaultTextStyle>
    <a:defPPr>
      <a:defRPr lang="en-A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huu, Megan" initials="KM" lastIdx="1" clrIdx="0">
    <p:extLst>
      <p:ext uri="{19B8F6BF-5375-455C-9EA6-DF929625EA0E}">
        <p15:presenceInfo xmlns:p15="http://schemas.microsoft.com/office/powerpoint/2012/main" userId="Khuu, Meg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Master" Target="slideMasters/slideMaster1.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heme" Target="theme/theme1.xml"/><Relationship Id="rId10" Type="http://schemas.openxmlformats.org/officeDocument/2006/relationships/slide" Target="slides/slide3.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BC80EA-0391-4D89-A82B-5627FDBD5871}" type="datetimeFigureOut">
              <a:rPr lang="en-AU" smtClean="0"/>
              <a:t>30/04/2024</a:t>
            </a:fld>
            <a:endParaRPr lang="en-AU"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C12ABF4-DA9B-415C-82DD-29E42A05A96A}" type="slidenum">
              <a:rPr lang="en-AU" smtClean="0"/>
              <a:t>‹#›</a:t>
            </a:fld>
            <a:endParaRPr lang="en-AU" dirty="0"/>
          </a:p>
        </p:txBody>
      </p:sp>
    </p:spTree>
    <p:extLst>
      <p:ext uri="{BB962C8B-B14F-4D97-AF65-F5344CB8AC3E}">
        <p14:creationId xmlns:p14="http://schemas.microsoft.com/office/powerpoint/2010/main" val="13793314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lvl1pPr>
              <a:defRPr/>
            </a:lvl1pPr>
          </a:lstStyle>
          <a:p>
            <a:pPr>
              <a:defRPr/>
            </a:pPr>
            <a:fld id="{826E3980-09A4-4071-A724-7CC4755C7258}" type="datetime1">
              <a:rPr lang="en-AU" smtClean="0"/>
              <a:t>30/04/2024</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2D50013F-EAF9-4623-A17C-ACF69AE9504D}" type="slidenum">
              <a:rPr lang="en-AU"/>
              <a:pPr>
                <a:defRPr/>
              </a:pPr>
              <a:t>‹#›</a:t>
            </a:fld>
            <a:endParaRPr lang="en-AU" dirty="0"/>
          </a:p>
        </p:txBody>
      </p:sp>
    </p:spTree>
    <p:extLst>
      <p:ext uri="{BB962C8B-B14F-4D97-AF65-F5344CB8AC3E}">
        <p14:creationId xmlns:p14="http://schemas.microsoft.com/office/powerpoint/2010/main" val="506915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699E9F60-4EBF-4FC8-A0ED-72431CFF448E}" type="datetime1">
              <a:rPr lang="en-AU" smtClean="0"/>
              <a:t>30/04/2024</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38E8BF5E-1A97-4379-8D6B-E5518D350F8D}" type="slidenum">
              <a:rPr lang="en-AU"/>
              <a:pPr>
                <a:defRPr/>
              </a:pPr>
              <a:t>‹#›</a:t>
            </a:fld>
            <a:endParaRPr lang="en-AU" dirty="0"/>
          </a:p>
        </p:txBody>
      </p:sp>
    </p:spTree>
    <p:extLst>
      <p:ext uri="{BB962C8B-B14F-4D97-AF65-F5344CB8AC3E}">
        <p14:creationId xmlns:p14="http://schemas.microsoft.com/office/powerpoint/2010/main" val="3312906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A825C40B-73FB-405F-BE6C-6229B0A8506E}" type="datetime1">
              <a:rPr lang="en-AU" smtClean="0"/>
              <a:t>30/04/2024</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070DB21A-DFCF-407C-A5B3-A18E635F48AC}" type="slidenum">
              <a:rPr lang="en-AU"/>
              <a:pPr>
                <a:defRPr/>
              </a:pPr>
              <a:t>‹#›</a:t>
            </a:fld>
            <a:endParaRPr lang="en-AU" dirty="0"/>
          </a:p>
        </p:txBody>
      </p:sp>
    </p:spTree>
    <p:extLst>
      <p:ext uri="{BB962C8B-B14F-4D97-AF65-F5344CB8AC3E}">
        <p14:creationId xmlns:p14="http://schemas.microsoft.com/office/powerpoint/2010/main" val="674136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lvl1pPr>
              <a:defRPr/>
            </a:lvl1pPr>
          </a:lstStyle>
          <a:p>
            <a:pPr>
              <a:defRPr/>
            </a:pPr>
            <a:fld id="{0D7D3EEE-2993-47E4-A20A-9E4F38D79BBC}" type="datetime1">
              <a:rPr lang="en-AU" smtClean="0"/>
              <a:t>30/04/2024</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4B6E448B-0994-4A2D-9512-E42F2502CD3B}" type="slidenum">
              <a:rPr lang="en-AU"/>
              <a:pPr>
                <a:defRPr/>
              </a:pPr>
              <a:t>‹#›</a:t>
            </a:fld>
            <a:endParaRPr lang="en-AU" dirty="0"/>
          </a:p>
        </p:txBody>
      </p:sp>
    </p:spTree>
    <p:extLst>
      <p:ext uri="{BB962C8B-B14F-4D97-AF65-F5344CB8AC3E}">
        <p14:creationId xmlns:p14="http://schemas.microsoft.com/office/powerpoint/2010/main" val="1508935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CBCAA37-0BF6-49DB-A050-83080A35314C}" type="datetime1">
              <a:rPr lang="en-AU" smtClean="0"/>
              <a:t>30/04/2024</a:t>
            </a:fld>
            <a:endParaRPr lang="en-AU" dirty="0"/>
          </a:p>
        </p:txBody>
      </p:sp>
      <p:sp>
        <p:nvSpPr>
          <p:cNvPr id="5" name="Footer Placeholder 4"/>
          <p:cNvSpPr>
            <a:spLocks noGrp="1"/>
          </p:cNvSpPr>
          <p:nvPr>
            <p:ph type="ftr" sz="quarter" idx="11"/>
          </p:nvPr>
        </p:nvSpPr>
        <p:spPr/>
        <p:txBody>
          <a:bodyPr/>
          <a:lstStyle>
            <a:lvl1pPr>
              <a:defRPr/>
            </a:lvl1pPr>
          </a:lstStyle>
          <a:p>
            <a:pPr>
              <a:defRPr/>
            </a:pPr>
            <a:endParaRPr lang="en-AU" dirty="0"/>
          </a:p>
        </p:txBody>
      </p:sp>
      <p:sp>
        <p:nvSpPr>
          <p:cNvPr id="6" name="Slide Number Placeholder 5"/>
          <p:cNvSpPr>
            <a:spLocks noGrp="1"/>
          </p:cNvSpPr>
          <p:nvPr>
            <p:ph type="sldNum" sz="quarter" idx="12"/>
          </p:nvPr>
        </p:nvSpPr>
        <p:spPr/>
        <p:txBody>
          <a:bodyPr/>
          <a:lstStyle>
            <a:lvl1pPr>
              <a:defRPr/>
            </a:lvl1pPr>
          </a:lstStyle>
          <a:p>
            <a:pPr>
              <a:defRPr/>
            </a:pPr>
            <a:fld id="{A87A2A32-C219-4403-9B3F-F385674A1726}" type="slidenum">
              <a:rPr lang="en-AU"/>
              <a:pPr>
                <a:defRPr/>
              </a:pPr>
              <a:t>‹#›</a:t>
            </a:fld>
            <a:endParaRPr lang="en-AU" dirty="0"/>
          </a:p>
        </p:txBody>
      </p:sp>
    </p:spTree>
    <p:extLst>
      <p:ext uri="{BB962C8B-B14F-4D97-AF65-F5344CB8AC3E}">
        <p14:creationId xmlns:p14="http://schemas.microsoft.com/office/powerpoint/2010/main" val="4203006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3"/>
          <p:cNvSpPr>
            <a:spLocks noGrp="1"/>
          </p:cNvSpPr>
          <p:nvPr>
            <p:ph type="dt" sz="half" idx="10"/>
          </p:nvPr>
        </p:nvSpPr>
        <p:spPr/>
        <p:txBody>
          <a:bodyPr/>
          <a:lstStyle>
            <a:lvl1pPr>
              <a:defRPr/>
            </a:lvl1pPr>
          </a:lstStyle>
          <a:p>
            <a:pPr>
              <a:defRPr/>
            </a:pPr>
            <a:fld id="{8C9A4A4B-8894-441F-B3FE-24796FBC2E66}" type="datetime1">
              <a:rPr lang="en-AU" smtClean="0"/>
              <a:t>30/04/2024</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dirty="0"/>
          </a:p>
        </p:txBody>
      </p:sp>
      <p:sp>
        <p:nvSpPr>
          <p:cNvPr id="7" name="Slide Number Placeholder 5"/>
          <p:cNvSpPr>
            <a:spLocks noGrp="1"/>
          </p:cNvSpPr>
          <p:nvPr>
            <p:ph type="sldNum" sz="quarter" idx="12"/>
          </p:nvPr>
        </p:nvSpPr>
        <p:spPr/>
        <p:txBody>
          <a:bodyPr/>
          <a:lstStyle>
            <a:lvl1pPr>
              <a:defRPr/>
            </a:lvl1pPr>
          </a:lstStyle>
          <a:p>
            <a:pPr>
              <a:defRPr/>
            </a:pPr>
            <a:fld id="{CDC7959C-D7D9-4F2C-B689-34DC8CBE31F3}" type="slidenum">
              <a:rPr lang="en-AU"/>
              <a:pPr>
                <a:defRPr/>
              </a:pPr>
              <a:t>‹#›</a:t>
            </a:fld>
            <a:endParaRPr lang="en-AU" dirty="0"/>
          </a:p>
        </p:txBody>
      </p:sp>
    </p:spTree>
    <p:extLst>
      <p:ext uri="{BB962C8B-B14F-4D97-AF65-F5344CB8AC3E}">
        <p14:creationId xmlns:p14="http://schemas.microsoft.com/office/powerpoint/2010/main" val="2739704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3"/>
          <p:cNvSpPr>
            <a:spLocks noGrp="1"/>
          </p:cNvSpPr>
          <p:nvPr>
            <p:ph type="dt" sz="half" idx="10"/>
          </p:nvPr>
        </p:nvSpPr>
        <p:spPr/>
        <p:txBody>
          <a:bodyPr/>
          <a:lstStyle>
            <a:lvl1pPr>
              <a:defRPr/>
            </a:lvl1pPr>
          </a:lstStyle>
          <a:p>
            <a:pPr>
              <a:defRPr/>
            </a:pPr>
            <a:fld id="{14687989-7CB4-4A7B-BA70-99139713E17C}" type="datetime1">
              <a:rPr lang="en-AU" smtClean="0"/>
              <a:t>30/04/2024</a:t>
            </a:fld>
            <a:endParaRPr lang="en-AU" dirty="0"/>
          </a:p>
        </p:txBody>
      </p:sp>
      <p:sp>
        <p:nvSpPr>
          <p:cNvPr id="8" name="Footer Placeholder 4"/>
          <p:cNvSpPr>
            <a:spLocks noGrp="1"/>
          </p:cNvSpPr>
          <p:nvPr>
            <p:ph type="ftr" sz="quarter" idx="11"/>
          </p:nvPr>
        </p:nvSpPr>
        <p:spPr/>
        <p:txBody>
          <a:bodyPr/>
          <a:lstStyle>
            <a:lvl1pPr>
              <a:defRPr/>
            </a:lvl1pPr>
          </a:lstStyle>
          <a:p>
            <a:pPr>
              <a:defRPr/>
            </a:pPr>
            <a:endParaRPr lang="en-AU" dirty="0"/>
          </a:p>
        </p:txBody>
      </p:sp>
      <p:sp>
        <p:nvSpPr>
          <p:cNvPr id="9" name="Slide Number Placeholder 5"/>
          <p:cNvSpPr>
            <a:spLocks noGrp="1"/>
          </p:cNvSpPr>
          <p:nvPr>
            <p:ph type="sldNum" sz="quarter" idx="12"/>
          </p:nvPr>
        </p:nvSpPr>
        <p:spPr/>
        <p:txBody>
          <a:bodyPr/>
          <a:lstStyle>
            <a:lvl1pPr>
              <a:defRPr/>
            </a:lvl1pPr>
          </a:lstStyle>
          <a:p>
            <a:pPr>
              <a:defRPr/>
            </a:pPr>
            <a:fld id="{47A7895D-7A38-4046-A885-5312B0028D2A}" type="slidenum">
              <a:rPr lang="en-AU"/>
              <a:pPr>
                <a:defRPr/>
              </a:pPr>
              <a:t>‹#›</a:t>
            </a:fld>
            <a:endParaRPr lang="en-AU" dirty="0"/>
          </a:p>
        </p:txBody>
      </p:sp>
    </p:spTree>
    <p:extLst>
      <p:ext uri="{BB962C8B-B14F-4D97-AF65-F5344CB8AC3E}">
        <p14:creationId xmlns:p14="http://schemas.microsoft.com/office/powerpoint/2010/main" val="26522588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3"/>
          <p:cNvSpPr>
            <a:spLocks noGrp="1"/>
          </p:cNvSpPr>
          <p:nvPr>
            <p:ph type="dt" sz="half" idx="10"/>
          </p:nvPr>
        </p:nvSpPr>
        <p:spPr/>
        <p:txBody>
          <a:bodyPr/>
          <a:lstStyle>
            <a:lvl1pPr>
              <a:defRPr/>
            </a:lvl1pPr>
          </a:lstStyle>
          <a:p>
            <a:pPr>
              <a:defRPr/>
            </a:pPr>
            <a:fld id="{96FF9569-1719-4D27-B7A1-55EBF1C24EBA}" type="datetime1">
              <a:rPr lang="en-AU" smtClean="0"/>
              <a:t>30/04/2024</a:t>
            </a:fld>
            <a:endParaRPr lang="en-AU" dirty="0"/>
          </a:p>
        </p:txBody>
      </p:sp>
      <p:sp>
        <p:nvSpPr>
          <p:cNvPr id="4" name="Footer Placeholder 4"/>
          <p:cNvSpPr>
            <a:spLocks noGrp="1"/>
          </p:cNvSpPr>
          <p:nvPr>
            <p:ph type="ftr" sz="quarter" idx="11"/>
          </p:nvPr>
        </p:nvSpPr>
        <p:spPr/>
        <p:txBody>
          <a:bodyPr/>
          <a:lstStyle>
            <a:lvl1pPr>
              <a:defRPr/>
            </a:lvl1pPr>
          </a:lstStyle>
          <a:p>
            <a:pPr>
              <a:defRPr/>
            </a:pPr>
            <a:endParaRPr lang="en-AU" dirty="0"/>
          </a:p>
        </p:txBody>
      </p:sp>
      <p:sp>
        <p:nvSpPr>
          <p:cNvPr id="5" name="Slide Number Placeholder 5"/>
          <p:cNvSpPr>
            <a:spLocks noGrp="1"/>
          </p:cNvSpPr>
          <p:nvPr>
            <p:ph type="sldNum" sz="quarter" idx="12"/>
          </p:nvPr>
        </p:nvSpPr>
        <p:spPr/>
        <p:txBody>
          <a:bodyPr/>
          <a:lstStyle>
            <a:lvl1pPr>
              <a:defRPr/>
            </a:lvl1pPr>
          </a:lstStyle>
          <a:p>
            <a:pPr>
              <a:defRPr/>
            </a:pPr>
            <a:fld id="{736BFB8C-6B02-492F-AABC-43604984051E}" type="slidenum">
              <a:rPr lang="en-AU"/>
              <a:pPr>
                <a:defRPr/>
              </a:pPr>
              <a:t>‹#›</a:t>
            </a:fld>
            <a:endParaRPr lang="en-AU" dirty="0"/>
          </a:p>
        </p:txBody>
      </p:sp>
    </p:spTree>
    <p:extLst>
      <p:ext uri="{BB962C8B-B14F-4D97-AF65-F5344CB8AC3E}">
        <p14:creationId xmlns:p14="http://schemas.microsoft.com/office/powerpoint/2010/main" val="2165030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D854542-BDD9-4B0F-9DF8-53C68E9FC2C2}" type="datetime1">
              <a:rPr lang="en-AU" smtClean="0"/>
              <a:t>30/04/2024</a:t>
            </a:fld>
            <a:endParaRPr lang="en-AU" dirty="0"/>
          </a:p>
        </p:txBody>
      </p:sp>
      <p:sp>
        <p:nvSpPr>
          <p:cNvPr id="3" name="Footer Placeholder 4"/>
          <p:cNvSpPr>
            <a:spLocks noGrp="1"/>
          </p:cNvSpPr>
          <p:nvPr>
            <p:ph type="ftr" sz="quarter" idx="11"/>
          </p:nvPr>
        </p:nvSpPr>
        <p:spPr/>
        <p:txBody>
          <a:bodyPr/>
          <a:lstStyle>
            <a:lvl1pPr>
              <a:defRPr/>
            </a:lvl1pPr>
          </a:lstStyle>
          <a:p>
            <a:pPr>
              <a:defRPr/>
            </a:pPr>
            <a:endParaRPr lang="en-AU" dirty="0"/>
          </a:p>
        </p:txBody>
      </p:sp>
      <p:sp>
        <p:nvSpPr>
          <p:cNvPr id="4" name="Slide Number Placeholder 5"/>
          <p:cNvSpPr>
            <a:spLocks noGrp="1"/>
          </p:cNvSpPr>
          <p:nvPr>
            <p:ph type="sldNum" sz="quarter" idx="12"/>
          </p:nvPr>
        </p:nvSpPr>
        <p:spPr/>
        <p:txBody>
          <a:bodyPr/>
          <a:lstStyle>
            <a:lvl1pPr>
              <a:defRPr/>
            </a:lvl1pPr>
          </a:lstStyle>
          <a:p>
            <a:pPr>
              <a:defRPr/>
            </a:pPr>
            <a:fld id="{B152E23F-8474-421F-B830-830849D384B6}" type="slidenum">
              <a:rPr lang="en-AU"/>
              <a:pPr>
                <a:defRPr/>
              </a:pPr>
              <a:t>‹#›</a:t>
            </a:fld>
            <a:endParaRPr lang="en-AU" dirty="0"/>
          </a:p>
        </p:txBody>
      </p:sp>
    </p:spTree>
    <p:extLst>
      <p:ext uri="{BB962C8B-B14F-4D97-AF65-F5344CB8AC3E}">
        <p14:creationId xmlns:p14="http://schemas.microsoft.com/office/powerpoint/2010/main" val="3196965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AA4ECF0-972F-47D3-B779-40F55C3E16EF}" type="datetime1">
              <a:rPr lang="en-AU" smtClean="0"/>
              <a:t>30/04/2024</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dirty="0"/>
          </a:p>
        </p:txBody>
      </p:sp>
      <p:sp>
        <p:nvSpPr>
          <p:cNvPr id="7" name="Slide Number Placeholder 5"/>
          <p:cNvSpPr>
            <a:spLocks noGrp="1"/>
          </p:cNvSpPr>
          <p:nvPr>
            <p:ph type="sldNum" sz="quarter" idx="12"/>
          </p:nvPr>
        </p:nvSpPr>
        <p:spPr/>
        <p:txBody>
          <a:bodyPr/>
          <a:lstStyle>
            <a:lvl1pPr>
              <a:defRPr/>
            </a:lvl1pPr>
          </a:lstStyle>
          <a:p>
            <a:pPr>
              <a:defRPr/>
            </a:pPr>
            <a:fld id="{15E218F2-85EF-464C-A841-E5C25F3C5F21}" type="slidenum">
              <a:rPr lang="en-AU"/>
              <a:pPr>
                <a:defRPr/>
              </a:pPr>
              <a:t>‹#›</a:t>
            </a:fld>
            <a:endParaRPr lang="en-AU" dirty="0"/>
          </a:p>
        </p:txBody>
      </p:sp>
    </p:spTree>
    <p:extLst>
      <p:ext uri="{BB962C8B-B14F-4D97-AF65-F5344CB8AC3E}">
        <p14:creationId xmlns:p14="http://schemas.microsoft.com/office/powerpoint/2010/main" val="4009551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AU"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7E56B57-E09F-4416-B23E-C77567CCE68D}" type="datetime1">
              <a:rPr lang="en-AU" smtClean="0"/>
              <a:t>30/04/2024</a:t>
            </a:fld>
            <a:endParaRPr lang="en-AU" dirty="0"/>
          </a:p>
        </p:txBody>
      </p:sp>
      <p:sp>
        <p:nvSpPr>
          <p:cNvPr id="6" name="Footer Placeholder 4"/>
          <p:cNvSpPr>
            <a:spLocks noGrp="1"/>
          </p:cNvSpPr>
          <p:nvPr>
            <p:ph type="ftr" sz="quarter" idx="11"/>
          </p:nvPr>
        </p:nvSpPr>
        <p:spPr/>
        <p:txBody>
          <a:bodyPr/>
          <a:lstStyle>
            <a:lvl1pPr>
              <a:defRPr/>
            </a:lvl1pPr>
          </a:lstStyle>
          <a:p>
            <a:pPr>
              <a:defRPr/>
            </a:pPr>
            <a:endParaRPr lang="en-AU" dirty="0"/>
          </a:p>
        </p:txBody>
      </p:sp>
      <p:sp>
        <p:nvSpPr>
          <p:cNvPr id="7" name="Slide Number Placeholder 5"/>
          <p:cNvSpPr>
            <a:spLocks noGrp="1"/>
          </p:cNvSpPr>
          <p:nvPr>
            <p:ph type="sldNum" sz="quarter" idx="12"/>
          </p:nvPr>
        </p:nvSpPr>
        <p:spPr/>
        <p:txBody>
          <a:bodyPr/>
          <a:lstStyle>
            <a:lvl1pPr>
              <a:defRPr/>
            </a:lvl1pPr>
          </a:lstStyle>
          <a:p>
            <a:pPr>
              <a:defRPr/>
            </a:pPr>
            <a:fld id="{A76F1D4E-C24A-435E-8D4F-44CD1CA3366F}" type="slidenum">
              <a:rPr lang="en-AU"/>
              <a:pPr>
                <a:defRPr/>
              </a:pPr>
              <a:t>‹#›</a:t>
            </a:fld>
            <a:endParaRPr lang="en-AU" dirty="0"/>
          </a:p>
        </p:txBody>
      </p:sp>
    </p:spTree>
    <p:extLst>
      <p:ext uri="{BB962C8B-B14F-4D97-AF65-F5344CB8AC3E}">
        <p14:creationId xmlns:p14="http://schemas.microsoft.com/office/powerpoint/2010/main" val="23373017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AU" alt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AU"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9C8A1FE-CB4B-4C09-8315-CD486604F7C1}" type="datetime1">
              <a:rPr lang="en-AU" smtClean="0"/>
              <a:t>30/04/2024</a:t>
            </a:fld>
            <a:endParaRPr lang="en-AU"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en-AU"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4D049BB4-F1B0-4DF5-AEBC-2BB8437B53EC}"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Australian Government, Attorney-General's Department.">
            <a:extLst>
              <a:ext uri="{FF2B5EF4-FFF2-40B4-BE49-F238E27FC236}">
                <a16:creationId xmlns:a16="http://schemas.microsoft.com/office/drawing/2014/main" id="{3D646A14-F07F-4B49-A7B2-8B20905C12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356" y="0"/>
            <a:ext cx="9119290" cy="1283208"/>
          </a:xfrm>
          <a:prstGeom prst="rect">
            <a:avLst/>
          </a:prstGeom>
        </p:spPr>
      </p:pic>
      <p:pic>
        <p:nvPicPr>
          <p:cNvPr id="5" name="Picture 3" descr="www.ag.gov.au">
            <a:extLst>
              <a:ext uri="{FF2B5EF4-FFF2-40B4-BE49-F238E27FC236}">
                <a16:creationId xmlns:a16="http://schemas.microsoft.com/office/drawing/2014/main" id="{F7841808-61FE-4207-8625-65EF1087A9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2356" y="6431634"/>
            <a:ext cx="9131644" cy="43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3B5E8D62-0BC4-4400-9A48-2963303C1715}"/>
              </a:ext>
            </a:extLst>
          </p:cNvPr>
          <p:cNvSpPr>
            <a:spLocks noGrp="1"/>
          </p:cNvSpPr>
          <p:nvPr>
            <p:ph type="title"/>
          </p:nvPr>
        </p:nvSpPr>
        <p:spPr>
          <a:xfrm>
            <a:off x="12356" y="1484784"/>
            <a:ext cx="9119290" cy="967278"/>
          </a:xfrm>
        </p:spPr>
        <p:txBody>
          <a:bodyPr/>
          <a:lstStyle/>
          <a:p>
            <a:r>
              <a:rPr lang="en-AU" sz="3200" b="1" dirty="0">
                <a:solidFill>
                  <a:schemeClr val="accent4">
                    <a:lumMod val="75000"/>
                  </a:schemeClr>
                </a:solidFill>
              </a:rPr>
              <a:t>New standalone ‘best interest’ factor</a:t>
            </a:r>
            <a:br>
              <a:rPr lang="en-AU" sz="3200" b="1" dirty="0">
                <a:solidFill>
                  <a:schemeClr val="accent4">
                    <a:lumMod val="75000"/>
                  </a:schemeClr>
                </a:solidFill>
              </a:rPr>
            </a:br>
            <a:r>
              <a:rPr lang="en-AU" sz="3200" b="1" dirty="0">
                <a:solidFill>
                  <a:schemeClr val="accent4">
                    <a:lumMod val="75000"/>
                  </a:schemeClr>
                </a:solidFill>
              </a:rPr>
              <a:t>Section 60CC(3)</a:t>
            </a:r>
          </a:p>
        </p:txBody>
      </p:sp>
      <p:sp>
        <p:nvSpPr>
          <p:cNvPr id="3" name="Content Placeholder 2">
            <a:extLst>
              <a:ext uri="{FF2B5EF4-FFF2-40B4-BE49-F238E27FC236}">
                <a16:creationId xmlns:a16="http://schemas.microsoft.com/office/drawing/2014/main" id="{E52D5935-F4F4-437A-A33E-3348387D5500}"/>
              </a:ext>
            </a:extLst>
          </p:cNvPr>
          <p:cNvSpPr>
            <a:spLocks noGrp="1"/>
          </p:cNvSpPr>
          <p:nvPr>
            <p:ph idx="1"/>
          </p:nvPr>
        </p:nvSpPr>
        <p:spPr>
          <a:xfrm>
            <a:off x="457200" y="2452062"/>
            <a:ext cx="8229600" cy="3979572"/>
          </a:xfrm>
        </p:spPr>
        <p:txBody>
          <a:bodyPr>
            <a:normAutofit fontScale="55000" lnSpcReduction="20000"/>
          </a:bodyPr>
          <a:lstStyle/>
          <a:p>
            <a:pPr marL="0" indent="0">
              <a:buNone/>
            </a:pPr>
            <a:endParaRPr lang="en-AU" i="1" dirty="0"/>
          </a:p>
          <a:p>
            <a:pPr marL="0" indent="0">
              <a:buNone/>
            </a:pPr>
            <a:r>
              <a:rPr lang="en-AU" i="1" dirty="0"/>
              <a:t>Additional considerations—right to enjoy Aboriginal or Torres Strait Islander culture</a:t>
            </a:r>
          </a:p>
          <a:p>
            <a:pPr marL="0" indent="0">
              <a:buNone/>
            </a:pPr>
            <a:endParaRPr lang="en-AU" i="1" dirty="0"/>
          </a:p>
          <a:p>
            <a:pPr marL="0" indent="0">
              <a:buNone/>
            </a:pPr>
            <a:r>
              <a:rPr lang="en-AU" dirty="0"/>
              <a:t>(3) For the purposes of paragraph (1)(b), the court must consider the following matters:</a:t>
            </a:r>
          </a:p>
          <a:p>
            <a:pPr marL="514350" indent="-514350">
              <a:buAutoNum type="alphaLcParenBoth"/>
            </a:pPr>
            <a:r>
              <a:rPr lang="en-AU" dirty="0"/>
              <a:t>the </a:t>
            </a:r>
            <a:r>
              <a:rPr lang="en-AU" b="1" dirty="0"/>
              <a:t>child’s right to enjoy the child’s Aboriginal or Torres Strait Islander culture</a:t>
            </a:r>
            <a:r>
              <a:rPr lang="en-AU" dirty="0"/>
              <a:t>, by </a:t>
            </a:r>
            <a:r>
              <a:rPr lang="en-AU" sz="3300" dirty="0"/>
              <a:t>having the support, opportunity and encouragement necessary: </a:t>
            </a:r>
          </a:p>
          <a:p>
            <a:pPr marL="800100" lvl="2" indent="0">
              <a:buNone/>
            </a:pPr>
            <a:r>
              <a:rPr lang="en-AU" sz="3300" dirty="0"/>
              <a:t>(i) to connect with, and maintain their connection with, members of their family and with their community, culture, country and language; and</a:t>
            </a:r>
          </a:p>
          <a:p>
            <a:pPr marL="800100" lvl="2" indent="0">
              <a:buNone/>
            </a:pPr>
            <a:r>
              <a:rPr lang="en-AU" sz="3300" dirty="0"/>
              <a:t>(ii) to explore the full extent of that culture, consistent with the child’s age and developmental level and the child’s views; and</a:t>
            </a:r>
          </a:p>
          <a:p>
            <a:pPr marL="800100" lvl="2" indent="0">
              <a:buNone/>
            </a:pPr>
            <a:r>
              <a:rPr lang="en-AU" sz="3300" dirty="0"/>
              <a:t>(iii) to develop a positive appreciation of that culture; and</a:t>
            </a:r>
          </a:p>
          <a:p>
            <a:pPr marL="0" indent="0">
              <a:buNone/>
            </a:pPr>
            <a:r>
              <a:rPr lang="en-AU" dirty="0"/>
              <a:t>(b) the likely impact any proposed parenting order under this Part will have on that right.</a:t>
            </a:r>
          </a:p>
        </p:txBody>
      </p:sp>
      <p:sp>
        <p:nvSpPr>
          <p:cNvPr id="6" name="Slide Number Placeholder 5">
            <a:extLst>
              <a:ext uri="{FF2B5EF4-FFF2-40B4-BE49-F238E27FC236}">
                <a16:creationId xmlns:a16="http://schemas.microsoft.com/office/drawing/2014/main" id="{0B1E0D9E-5339-487F-9365-0B54FFF03947}"/>
              </a:ext>
            </a:extLst>
          </p:cNvPr>
          <p:cNvSpPr>
            <a:spLocks noGrp="1"/>
          </p:cNvSpPr>
          <p:nvPr>
            <p:ph type="sldNum" sz="quarter" idx="12"/>
          </p:nvPr>
        </p:nvSpPr>
        <p:spPr>
          <a:xfrm>
            <a:off x="-1676400" y="6506147"/>
            <a:ext cx="2133600" cy="365125"/>
          </a:xfrm>
        </p:spPr>
        <p:txBody>
          <a:bodyPr/>
          <a:lstStyle/>
          <a:p>
            <a:pPr>
              <a:defRPr/>
            </a:pPr>
            <a:fld id="{4B6E448B-0994-4A2D-9512-E42F2502CD3B}" type="slidenum">
              <a:rPr lang="en-AU" smtClean="0">
                <a:solidFill>
                  <a:schemeClr val="bg1"/>
                </a:solidFill>
              </a:rPr>
              <a:pPr>
                <a:defRPr/>
              </a:pPr>
              <a:t>1</a:t>
            </a:fld>
            <a:endParaRPr lang="en-AU" dirty="0">
              <a:solidFill>
                <a:schemeClr val="bg1"/>
              </a:solidFill>
            </a:endParaRPr>
          </a:p>
        </p:txBody>
      </p:sp>
    </p:spTree>
    <p:extLst>
      <p:ext uri="{BB962C8B-B14F-4D97-AF65-F5344CB8AC3E}">
        <p14:creationId xmlns:p14="http://schemas.microsoft.com/office/powerpoint/2010/main" val="975792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Australian Government, Attorney-General's Department.">
            <a:extLst>
              <a:ext uri="{FF2B5EF4-FFF2-40B4-BE49-F238E27FC236}">
                <a16:creationId xmlns:a16="http://schemas.microsoft.com/office/drawing/2014/main" id="{3D646A14-F07F-4B49-A7B2-8B20905C12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356" y="0"/>
            <a:ext cx="9119290" cy="1283208"/>
          </a:xfrm>
          <a:prstGeom prst="rect">
            <a:avLst/>
          </a:prstGeom>
        </p:spPr>
      </p:pic>
      <p:pic>
        <p:nvPicPr>
          <p:cNvPr id="5" name="Picture 3" descr="www.ag.gov.au">
            <a:extLst>
              <a:ext uri="{FF2B5EF4-FFF2-40B4-BE49-F238E27FC236}">
                <a16:creationId xmlns:a16="http://schemas.microsoft.com/office/drawing/2014/main" id="{F7841808-61FE-4207-8625-65EF1087A9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2356" y="6431634"/>
            <a:ext cx="9131644" cy="43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3B5E8D62-0BC4-4400-9A48-2963303C1715}"/>
              </a:ext>
            </a:extLst>
          </p:cNvPr>
          <p:cNvSpPr>
            <a:spLocks noGrp="1"/>
          </p:cNvSpPr>
          <p:nvPr>
            <p:ph type="title"/>
          </p:nvPr>
        </p:nvSpPr>
        <p:spPr>
          <a:xfrm>
            <a:off x="0" y="1309062"/>
            <a:ext cx="9144000" cy="1143000"/>
          </a:xfrm>
        </p:spPr>
        <p:txBody>
          <a:bodyPr/>
          <a:lstStyle/>
          <a:p>
            <a:r>
              <a:rPr lang="en-AU" sz="3200" b="1" dirty="0">
                <a:solidFill>
                  <a:schemeClr val="accent4">
                    <a:lumMod val="75000"/>
                  </a:schemeClr>
                </a:solidFill>
              </a:rPr>
              <a:t>‘Relative’ and ‘member of the family’ definitions</a:t>
            </a:r>
          </a:p>
        </p:txBody>
      </p:sp>
      <p:sp>
        <p:nvSpPr>
          <p:cNvPr id="6" name="Slide Number Placeholder 5">
            <a:extLst>
              <a:ext uri="{FF2B5EF4-FFF2-40B4-BE49-F238E27FC236}">
                <a16:creationId xmlns:a16="http://schemas.microsoft.com/office/drawing/2014/main" id="{0B1E0D9E-5339-487F-9365-0B54FFF03947}"/>
              </a:ext>
            </a:extLst>
          </p:cNvPr>
          <p:cNvSpPr>
            <a:spLocks noGrp="1"/>
          </p:cNvSpPr>
          <p:nvPr>
            <p:ph type="sldNum" sz="quarter" idx="12"/>
          </p:nvPr>
        </p:nvSpPr>
        <p:spPr>
          <a:xfrm>
            <a:off x="-1676400" y="6506147"/>
            <a:ext cx="2133600" cy="365125"/>
          </a:xfrm>
        </p:spPr>
        <p:txBody>
          <a:bodyPr/>
          <a:lstStyle/>
          <a:p>
            <a:pPr>
              <a:defRPr/>
            </a:pPr>
            <a:fld id="{4B6E448B-0994-4A2D-9512-E42F2502CD3B}" type="slidenum">
              <a:rPr lang="en-AU" smtClean="0">
                <a:solidFill>
                  <a:schemeClr val="bg1"/>
                </a:solidFill>
              </a:rPr>
              <a:pPr>
                <a:defRPr/>
              </a:pPr>
              <a:t>2</a:t>
            </a:fld>
            <a:endParaRPr lang="en-AU" dirty="0">
              <a:solidFill>
                <a:schemeClr val="bg1"/>
              </a:solidFill>
            </a:endParaRPr>
          </a:p>
        </p:txBody>
      </p:sp>
      <p:sp>
        <p:nvSpPr>
          <p:cNvPr id="7" name="Content Placeholder 2">
            <a:extLst>
              <a:ext uri="{FF2B5EF4-FFF2-40B4-BE49-F238E27FC236}">
                <a16:creationId xmlns:a16="http://schemas.microsoft.com/office/drawing/2014/main" id="{EC373DA9-59F1-4E42-8D16-2B9126854879}"/>
              </a:ext>
            </a:extLst>
          </p:cNvPr>
          <p:cNvSpPr>
            <a:spLocks noGrp="1"/>
          </p:cNvSpPr>
          <p:nvPr>
            <p:ph idx="1"/>
          </p:nvPr>
        </p:nvSpPr>
        <p:spPr>
          <a:xfrm>
            <a:off x="453243" y="2348880"/>
            <a:ext cx="8229600" cy="3921125"/>
          </a:xfrm>
        </p:spPr>
        <p:txBody>
          <a:bodyPr>
            <a:normAutofit fontScale="77500" lnSpcReduction="20000"/>
          </a:bodyPr>
          <a:lstStyle/>
          <a:p>
            <a:pPr marL="0" indent="0">
              <a:buNone/>
            </a:pPr>
            <a:r>
              <a:rPr lang="en-AU" sz="2400" b="1" dirty="0">
                <a:solidFill>
                  <a:schemeClr val="accent4">
                    <a:lumMod val="75000"/>
                  </a:schemeClr>
                </a:solidFill>
              </a:rPr>
              <a:t>Relative</a:t>
            </a:r>
          </a:p>
          <a:p>
            <a:r>
              <a:rPr lang="en-AU" sz="2400" b="1" dirty="0"/>
              <a:t>Section 4(1AD)</a:t>
            </a:r>
            <a:r>
              <a:rPr lang="en-AU" sz="2400" dirty="0"/>
              <a:t>: if a person is related to an Aboriginal or Torres Strait Islander child in accordance with the child’s Aboriginal or Torres Strait Islander culture (including but not limited to any kinship systems of that culture), the person is a relative of the child.</a:t>
            </a:r>
          </a:p>
          <a:p>
            <a:pPr marL="0" indent="0">
              <a:buNone/>
            </a:pPr>
            <a:endParaRPr lang="en-AU" sz="2400" dirty="0"/>
          </a:p>
          <a:p>
            <a:pPr marL="0" indent="0">
              <a:buNone/>
            </a:pPr>
            <a:r>
              <a:rPr lang="en-AU" sz="2400" b="1" dirty="0">
                <a:solidFill>
                  <a:schemeClr val="accent4">
                    <a:lumMod val="75000"/>
                  </a:schemeClr>
                </a:solidFill>
              </a:rPr>
              <a:t>Member of the family</a:t>
            </a:r>
          </a:p>
          <a:p>
            <a:r>
              <a:rPr lang="en-AU" sz="2400" dirty="0"/>
              <a:t>The amended definition of ‘relative’, in effect, </a:t>
            </a:r>
            <a:r>
              <a:rPr lang="en-AU" sz="2400" dirty="0">
                <a:sym typeface="Wingdings" panose="05000000000000000000" pitchFamily="2" charset="2"/>
              </a:rPr>
              <a:t>broadens the ‘member of the family’ definition to be more inclusive of First Nations’ concepts of family. </a:t>
            </a:r>
            <a:endParaRPr lang="en-AU" sz="2400" b="1" dirty="0"/>
          </a:p>
          <a:p>
            <a:r>
              <a:rPr lang="en-AU" sz="2400" b="1" dirty="0"/>
              <a:t>Section 4(1AB)</a:t>
            </a:r>
            <a:r>
              <a:rPr lang="en-AU" sz="2400" dirty="0"/>
              <a:t>: </a:t>
            </a:r>
            <a:r>
              <a:rPr lang="en-AU" sz="2400" u="sng" dirty="0"/>
              <a:t>expanded</a:t>
            </a:r>
            <a:r>
              <a:rPr lang="en-AU" sz="2400" dirty="0"/>
              <a:t> to apply the definition of ‘member of the family’ to the:</a:t>
            </a:r>
          </a:p>
          <a:p>
            <a:pPr lvl="1"/>
            <a:r>
              <a:rPr lang="en-AU" sz="2000" dirty="0"/>
              <a:t>the standalone best interests factor for Aboriginal and Torres Strait Islander children</a:t>
            </a:r>
            <a:br>
              <a:rPr lang="en-AU" sz="2000" dirty="0"/>
            </a:br>
            <a:r>
              <a:rPr lang="en-AU" sz="2000" dirty="0"/>
              <a:t>(s 60CC(3)(a))</a:t>
            </a:r>
          </a:p>
          <a:p>
            <a:pPr lvl="1"/>
            <a:r>
              <a:rPr lang="en-AU" sz="2000" dirty="0"/>
              <a:t>definition of ‘family violence’ (s 4AB); and</a:t>
            </a:r>
          </a:p>
          <a:p>
            <a:pPr lvl="1"/>
            <a:r>
              <a:rPr lang="en-AU" sz="2000" dirty="0"/>
              <a:t>definition of ‘step parent’ (s 4(1)).</a:t>
            </a:r>
            <a:endParaRPr lang="en-AU" sz="2000" b="1" dirty="0"/>
          </a:p>
        </p:txBody>
      </p:sp>
    </p:spTree>
    <p:extLst>
      <p:ext uri="{BB962C8B-B14F-4D97-AF65-F5344CB8AC3E}">
        <p14:creationId xmlns:p14="http://schemas.microsoft.com/office/powerpoint/2010/main" val="265248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ogo: Australian Government, Attorney-General's Department.">
            <a:extLst>
              <a:ext uri="{FF2B5EF4-FFF2-40B4-BE49-F238E27FC236}">
                <a16:creationId xmlns:a16="http://schemas.microsoft.com/office/drawing/2014/main" id="{3D646A14-F07F-4B49-A7B2-8B20905C12A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356" y="0"/>
            <a:ext cx="9119290" cy="1283208"/>
          </a:xfrm>
          <a:prstGeom prst="rect">
            <a:avLst/>
          </a:prstGeom>
        </p:spPr>
      </p:pic>
      <p:pic>
        <p:nvPicPr>
          <p:cNvPr id="5" name="Picture 3" descr="www.ag.gov.au">
            <a:extLst>
              <a:ext uri="{FF2B5EF4-FFF2-40B4-BE49-F238E27FC236}">
                <a16:creationId xmlns:a16="http://schemas.microsoft.com/office/drawing/2014/main" id="{F7841808-61FE-4207-8625-65EF1087A9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12356" y="6431634"/>
            <a:ext cx="9131644" cy="43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a:extLst>
              <a:ext uri="{FF2B5EF4-FFF2-40B4-BE49-F238E27FC236}">
                <a16:creationId xmlns:a16="http://schemas.microsoft.com/office/drawing/2014/main" id="{3B5E8D62-0BC4-4400-9A48-2963303C1715}"/>
              </a:ext>
            </a:extLst>
          </p:cNvPr>
          <p:cNvSpPr>
            <a:spLocks noGrp="1"/>
          </p:cNvSpPr>
          <p:nvPr>
            <p:ph type="title"/>
          </p:nvPr>
        </p:nvSpPr>
        <p:spPr>
          <a:xfrm>
            <a:off x="0" y="1309062"/>
            <a:ext cx="9144000" cy="1143000"/>
          </a:xfrm>
        </p:spPr>
        <p:txBody>
          <a:bodyPr/>
          <a:lstStyle/>
          <a:p>
            <a:r>
              <a:rPr lang="en-AU" sz="3200" b="1" dirty="0">
                <a:solidFill>
                  <a:schemeClr val="accent4">
                    <a:lumMod val="75000"/>
                  </a:schemeClr>
                </a:solidFill>
              </a:rPr>
              <a:t>Applications and Exclusions</a:t>
            </a:r>
          </a:p>
        </p:txBody>
      </p:sp>
      <p:sp>
        <p:nvSpPr>
          <p:cNvPr id="6" name="Slide Number Placeholder 5">
            <a:extLst>
              <a:ext uri="{FF2B5EF4-FFF2-40B4-BE49-F238E27FC236}">
                <a16:creationId xmlns:a16="http://schemas.microsoft.com/office/drawing/2014/main" id="{0B1E0D9E-5339-487F-9365-0B54FFF03947}"/>
              </a:ext>
            </a:extLst>
          </p:cNvPr>
          <p:cNvSpPr>
            <a:spLocks noGrp="1"/>
          </p:cNvSpPr>
          <p:nvPr>
            <p:ph type="sldNum" sz="quarter" idx="12"/>
          </p:nvPr>
        </p:nvSpPr>
        <p:spPr>
          <a:xfrm>
            <a:off x="-1676400" y="6506147"/>
            <a:ext cx="2133600" cy="365125"/>
          </a:xfrm>
        </p:spPr>
        <p:txBody>
          <a:bodyPr/>
          <a:lstStyle/>
          <a:p>
            <a:pPr>
              <a:defRPr/>
            </a:pPr>
            <a:fld id="{4B6E448B-0994-4A2D-9512-E42F2502CD3B}" type="slidenum">
              <a:rPr lang="en-AU" smtClean="0">
                <a:solidFill>
                  <a:schemeClr val="bg1"/>
                </a:solidFill>
              </a:rPr>
              <a:pPr>
                <a:defRPr/>
              </a:pPr>
              <a:t>3</a:t>
            </a:fld>
            <a:endParaRPr lang="en-AU" dirty="0">
              <a:solidFill>
                <a:schemeClr val="bg1"/>
              </a:solidFill>
            </a:endParaRPr>
          </a:p>
        </p:txBody>
      </p:sp>
      <p:sp>
        <p:nvSpPr>
          <p:cNvPr id="7" name="Content Placeholder 2">
            <a:extLst>
              <a:ext uri="{FF2B5EF4-FFF2-40B4-BE49-F238E27FC236}">
                <a16:creationId xmlns:a16="http://schemas.microsoft.com/office/drawing/2014/main" id="{EC373DA9-59F1-4E42-8D16-2B9126854879}"/>
              </a:ext>
            </a:extLst>
          </p:cNvPr>
          <p:cNvSpPr>
            <a:spLocks noGrp="1"/>
          </p:cNvSpPr>
          <p:nvPr>
            <p:ph idx="1"/>
          </p:nvPr>
        </p:nvSpPr>
        <p:spPr>
          <a:xfrm>
            <a:off x="457200" y="2205038"/>
            <a:ext cx="8229600" cy="3921125"/>
          </a:xfrm>
        </p:spPr>
        <p:txBody>
          <a:bodyPr/>
          <a:lstStyle/>
          <a:p>
            <a:r>
              <a:rPr lang="en-AU" sz="2400" u="sng" dirty="0"/>
              <a:t>Expanded</a:t>
            </a:r>
            <a:r>
              <a:rPr lang="en-AU" sz="2400" dirty="0"/>
              <a:t> definition of ‘member of the family’ </a:t>
            </a:r>
            <a:r>
              <a:rPr lang="en-AU" sz="2400" b="1" dirty="0"/>
              <a:t>does not apply </a:t>
            </a:r>
            <a:r>
              <a:rPr lang="en-AU" sz="2400" dirty="0"/>
              <a:t>to a parties’ notification obligations to the court under: </a:t>
            </a:r>
          </a:p>
          <a:p>
            <a:pPr lvl="1"/>
            <a:r>
              <a:rPr lang="en-AU" sz="1600" dirty="0"/>
              <a:t>60CF (family violence orders)</a:t>
            </a:r>
          </a:p>
          <a:p>
            <a:pPr lvl="1"/>
            <a:r>
              <a:rPr lang="en-AU" sz="1600" dirty="0"/>
              <a:t>60CH (care arrangements); and </a:t>
            </a:r>
          </a:p>
          <a:p>
            <a:pPr lvl="1"/>
            <a:r>
              <a:rPr lang="en-AU" sz="1600" dirty="0"/>
              <a:t>60CI (notifications and investigations by prescribed State or Territory agencies) </a:t>
            </a:r>
          </a:p>
          <a:p>
            <a:pPr marL="457200" lvl="1" indent="0">
              <a:buNone/>
            </a:pPr>
            <a:endParaRPr lang="en-AU" sz="1600" dirty="0"/>
          </a:p>
          <a:p>
            <a:r>
              <a:rPr lang="en-AU" sz="2400" dirty="0"/>
              <a:t>Definition of ‘member of the family’ (</a:t>
            </a:r>
            <a:r>
              <a:rPr lang="en-AU" sz="2400" u="sng" dirty="0"/>
              <a:t>without expanded components</a:t>
            </a:r>
            <a:r>
              <a:rPr lang="en-AU" sz="2400" dirty="0"/>
              <a:t>) </a:t>
            </a:r>
            <a:r>
              <a:rPr lang="en-AU" sz="2400" b="1" dirty="0"/>
              <a:t>will continue to apply </a:t>
            </a:r>
            <a:r>
              <a:rPr lang="en-AU" sz="2400" dirty="0"/>
              <a:t>to sections 60CF, 60CH and 60CI obligations (including for Aboriginal or Torres Strait Islander parties to proceedings.)</a:t>
            </a:r>
          </a:p>
        </p:txBody>
      </p:sp>
    </p:spTree>
    <p:extLst>
      <p:ext uri="{BB962C8B-B14F-4D97-AF65-F5344CB8AC3E}">
        <p14:creationId xmlns:p14="http://schemas.microsoft.com/office/powerpoint/2010/main" val="3930438852"/>
      </p:ext>
    </p:extLst>
  </p:cSld>
  <p:clrMapOvr>
    <a:masterClrMapping/>
  </p:clrMapOvr>
</p:sld>
</file>

<file path=ppt/theme/theme1.xml><?xml version="1.0" encoding="utf-8"?>
<a:theme xmlns:a="http://schemas.openxmlformats.org/drawingml/2006/main" name="AGD PowerPoint Presentation Template PLU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p:properties xmlns:p="http://schemas.microsoft.com/office/2006/metadata/properties" xmlns:xsi="http://www.w3.org/2001/XMLSchema-instance" xmlns:pc="http://schemas.microsoft.com/office/infopath/2007/PartnerControls">
  <documentManagement>
    <Function xmlns="4f0e3ebe-c64f-4ffc-92d1-60196c9274b5">Presentation</Function>
    <File_x0020_Classification xmlns="6b42b109-1ac5-4733-bb0b-b82b76079e3f" xsi:nil="true"/>
    <_dlc_DocId xmlns="938d80d1-dd26-414d-85d8-b25d0f4d0023">7DXNPFMSTJEP-80-230</_dlc_DocId>
    <TaxCatchAll xmlns="6b42b109-1ac5-4733-bb0b-b82b76079e3f">
      <Value>59</Value>
    </TaxCatchAll>
    <_dlc_DocIdUrl xmlns="938d80d1-dd26-414d-85d8-b25d0f4d0023">
      <Url>http://applications.agdnet.ag.gov.au/_layouts/DocIdRedir.aspx?ID=7DXNPFMSTJEP-80-230</Url>
      <Description>7DXNPFMSTJEP-80-230</Description>
    </_dlc_DocIdUrl>
    <Template_x0020_Owner xmlns="4db7c3dc-41d1-4412-a562-51202f6d3f7b">1</Template_x0020_Owner>
    <SharedWithUsers xmlns="938d80d1-dd26-414d-85d8-b25d0f4d0023">
      <UserInfo>
        <DisplayName>Seddiqi, Sonesh</DisplayName>
        <AccountId>7540</AccountId>
        <AccountType/>
      </UserInfo>
      <UserInfo>
        <DisplayName>Comensoli, Laura</DisplayName>
        <AccountId>7541</AccountId>
        <AccountType/>
      </UserInfo>
    </SharedWithUsers>
  </documentManagement>
</p:properties>
</file>

<file path=customXml/item2.xml><?xml version="1.0" encoding="utf-8"?>
<?mso-contentType ?>
<p:Policy xmlns:p="office.server.policy" id="" local="true">
  <p:Name>AGD standard document</p:Name>
  <p:Description>This is the template for use in the creation of all AGD document content types</p:Description>
  <p:Statement/>
  <p:PolicyItems>
    <p:PolicyItem featureId="Microsoft.Office.RecordsManagement.PolicyFeatures.PolicyAudit" staticId="0x010100AFB54AE2FFB7AF408B7756CD373CF197|8138272" UniqueId="e7e801f8-3906-4dbd-b968-f95fe503f189">
      <p:Name>Auditing</p:Name>
      <p:Description>Audits user actions on documents and list items to the Audit Log.</p:Description>
      <p:CustomData>
        <Audit>
          <Update/>
          <View/>
          <CheckInOut/>
          <MoveCopy/>
          <DeleteRestore/>
        </Audit>
      </p:CustomData>
    </p:PolicyItem>
  </p:PolicyItems>
</p:Policy>
</file>

<file path=customXml/item3.xml><?xml version="1.0" encoding="utf-8"?>
<?mso-contentType ?>
<SharedContentType xmlns="Microsoft.SharePoint.Taxonomy.ContentTypeSync" SourceId="e339f249-2a4e-491e-850f-2386a2ca010f" ContentTypeId="0x010100AFB54AE2FFB7AF408B7756CD373CF197" PreviousValue="false"/>
</file>

<file path=customXml/item4.xml><?xml version="1.0" encoding="utf-8"?>
<?mso-contentType ?>
<spe:Receivers xmlns:spe="http://schemas.microsoft.com/sharepoint/events">
  <Receiver>
    <Name>Policy Auditing</Name>
    <Synchronization>Synchronous</Synchronization>
    <Type>10001</Type>
    <SequenceNumber>1100</SequenceNumber>
    <Assembly>Microsoft.Office.Policy, Version=14.0.0.0, Culture=neutral, PublicKeyToken=71e9bce111e9429c</Assembly>
    <Class>Microsoft.Office.RecordsManagement.Internal.AuditHandler</Class>
    <Data/>
    <Filter/>
  </Receiver>
  <Receiver>
    <Name>Policy Auditing</Name>
    <Synchronization>Synchronous</Synchronization>
    <Type>10002</Type>
    <SequenceNumber>1101</SequenceNumber>
    <Assembly>Microsoft.Office.Policy, Version=14.0.0.0, Culture=neutral, PublicKeyToken=71e9bce111e9429c</Assembly>
    <Class>Microsoft.Office.RecordsManagement.Internal.AuditHandler</Class>
    <Data/>
    <Filter/>
  </Receiver>
  <Receiver>
    <Name>Policy Auditing</Name>
    <Synchronization>Synchronous</Synchronization>
    <Type>10004</Type>
    <SequenceNumber>1102</SequenceNumber>
    <Assembly>Microsoft.Office.Policy, Version=14.0.0.0, Culture=neutral, PublicKeyToken=71e9bce111e9429c</Assembly>
    <Class>Microsoft.Office.RecordsManagement.Internal.AuditHandler</Class>
    <Data/>
    <Filter/>
  </Receiver>
  <Receiver>
    <Name>Policy Auditing</Name>
    <Synchronization>Synchronous</Synchronization>
    <Type>10006</Type>
    <SequenceNumber>1103</SequenceNumber>
    <Assembly>Microsoft.Office.Policy, Version=14.0.0.0, Culture=neutral, PublicKeyToken=71e9bce111e9429c</Assembly>
    <Class>Microsoft.Office.RecordsManagement.Internal.AuditHandler</Class>
    <Data/>
    <Filter/>
  </Receiver>
  <Receiver>
    <Name>Nintex conditional workflow start</Name>
    <Synchronization>Synchronous</Synchronization>
    <Type>10001</Type>
    <SequenceNumber>50000</SequenceNumber>
    <Assembly>Nintex.Workflow, Version=1.0.0.0, Culture=neutral, PublicKeyToken=913f6bae0ca5ae12</Assembly>
    <Class>Nintex.Workflow.ConditionalWorkflowStartReceiver</Class>
    <Data>21/12/2011 12:30:29 AM</Data>
    <Filter/>
  </Receiver>
  <Receiver>
    <Name>Nintex conditional workflow start</Name>
    <Synchronization>Synchronous</Synchronization>
    <Type>10002</Type>
    <SequenceNumber>50000</SequenceNumber>
    <Assembly>Nintex.Workflow, Version=1.0.0.0, Culture=neutral, PublicKeyToken=913f6bae0ca5ae12</Assembly>
    <Class>Nintex.Workflow.ConditionalWorkflowStartReceiver</Class>
    <Data>21/12/2011 12:30:29 AM</Data>
    <Filter/>
  </Receiver>
  <Receiver>
    <Name>Nintex conditional workflow start</Name>
    <Synchronization>Synchronous</Synchronization>
    <Type>2</Type>
    <SequenceNumber>50000</SequenceNumber>
    <Assembly>Nintex.Workflow, Version=1.0.0.0, Culture=neutral, PublicKeyToken=913f6bae0ca5ae12</Assembly>
    <Class>Nintex.Workflow.ConditionalWorkflowStartReceiver</Class>
    <Data>21/12/2011 12:30:29 AM</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5.xml><?xml version="1.0" encoding="utf-8"?>
<?mso-contentType ?>
<FormTemplates xmlns="http://schemas.microsoft.com/sharepoint/v3/contenttype/forms">
  <Display>DocumentLibraryForm</Display>
  <Edit>DocumentLibraryForm</Edit>
  <New>DocumentLibraryForm</New>
</FormTemplates>
</file>

<file path=customXml/item6.xml><?xml version="1.0" encoding="utf-8"?>
<ct:contentTypeSchema xmlns:ct="http://schemas.microsoft.com/office/2006/metadata/contentType" xmlns:ma="http://schemas.microsoft.com/office/2006/metadata/properties/metaAttributes" ct:_="" ma:_="" ma:contentTypeName="AGD standard document" ma:contentTypeID="0x010100AFB54AE2FFB7AF408B7756CD373CF197001320AC9382E3C646B11655637227D64F" ma:contentTypeVersion="59" ma:contentTypeDescription="This is the configured document type for creation of all AGD document level content types" ma:contentTypeScope="" ma:versionID="e35920e52896c4d8a8bcb19717196e91">
  <xsd:schema xmlns:xsd="http://www.w3.org/2001/XMLSchema" xmlns:xs="http://www.w3.org/2001/XMLSchema" xmlns:p="http://schemas.microsoft.com/office/2006/metadata/properties" xmlns:ns1="http://schemas.microsoft.com/sharepoint/v3" xmlns:ns2="4f0e3ebe-c64f-4ffc-92d1-60196c9274b5" xmlns:ns3="6b42b109-1ac5-4733-bb0b-b82b76079e3f" xmlns:ns4="938d80d1-dd26-414d-85d8-b25d0f4d0023" xmlns:ns5="4db7c3dc-41d1-4412-a562-51202f6d3f7b" targetNamespace="http://schemas.microsoft.com/office/2006/metadata/properties" ma:root="true" ma:fieldsID="fc6668278afed11bf8bc21f5e38af388" ns1:_="" ns2:_="" ns3:_="" ns4:_="" ns5:_="">
    <xsd:import namespace="http://schemas.microsoft.com/sharepoint/v3"/>
    <xsd:import namespace="4f0e3ebe-c64f-4ffc-92d1-60196c9274b5"/>
    <xsd:import namespace="6b42b109-1ac5-4733-bb0b-b82b76079e3f"/>
    <xsd:import namespace="938d80d1-dd26-414d-85d8-b25d0f4d0023"/>
    <xsd:import namespace="4db7c3dc-41d1-4412-a562-51202f6d3f7b"/>
    <xsd:element name="properties">
      <xsd:complexType>
        <xsd:sequence>
          <xsd:element name="documentManagement">
            <xsd:complexType>
              <xsd:all>
                <xsd:element ref="ns2:Function"/>
                <xsd:element ref="ns3:TaxCatchAll" minOccurs="0"/>
                <xsd:element ref="ns1:_dlc_Exempt" minOccurs="0"/>
                <xsd:element ref="ns3:File_x0020_Classification" minOccurs="0"/>
                <xsd:element ref="ns4:_dlc_DocId" minOccurs="0"/>
                <xsd:element ref="ns4:_dlc_DocIdUrl" minOccurs="0"/>
                <xsd:element ref="ns4:_dlc_DocIdPersistId" minOccurs="0"/>
                <xsd:element ref="ns3:TaxCatchAllLabel" minOccurs="0"/>
                <xsd:element ref="ns4:SharedWithUsers" minOccurs="0"/>
                <xsd:element ref="ns5:Template_x0020_Owner"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6" nillable="true" ma:displayName="Exempt from Policy"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f0e3ebe-c64f-4ffc-92d1-60196c9274b5" elementFormDefault="qualified">
    <xsd:import namespace="http://schemas.microsoft.com/office/2006/documentManagement/types"/>
    <xsd:import namespace="http://schemas.microsoft.com/office/infopath/2007/PartnerControls"/>
    <xsd:element name="Function" ma:index="2" ma:displayName="Function" ma:format="Dropdown" ma:internalName="Function">
      <xsd:simpleType>
        <xsd:union memberTypes="dms:Text">
          <xsd:simpleType>
            <xsd:restriction base="dms:Choice">
              <xsd:enumeration value="Briefing"/>
              <xsd:enumeration value="Fax"/>
              <xsd:enumeration value="File note"/>
              <xsd:enumeration value="General"/>
              <xsd:enumeration value="Legislation"/>
              <xsd:enumeration value="Letter"/>
              <xsd:enumeration value="Media Release"/>
              <xsd:enumeration value="Ministerial"/>
              <xsd:enumeration value="Minute"/>
              <xsd:enumeration value="Name Plate"/>
              <xsd:enumeration value="Paper"/>
              <xsd:enumeration value="Presentation"/>
              <xsd:enumeration value="Question"/>
              <xsd:enumeration value="Report"/>
              <xsd:enumeration value="Speech"/>
              <xsd:enumeration value="Stationery"/>
              <xsd:enumeration value="Submission"/>
              <xsd:enumeration value="Talking Poi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6b42b109-1ac5-4733-bb0b-b82b76079e3f" elementFormDefault="qualified">
    <xsd:import namespace="http://schemas.microsoft.com/office/2006/documentManagement/types"/>
    <xsd:import namespace="http://schemas.microsoft.com/office/infopath/2007/PartnerControls"/>
    <xsd:element name="TaxCatchAll" ma:index="5" nillable="true" ma:displayName="Taxonomy Catch All Column" ma:hidden="true" ma:list="{23690b91-78f9-4052-84cb-27c52849c8f7}" ma:internalName="TaxCatchAll" ma:showField="CatchAllData" ma:web="938d80d1-dd26-414d-85d8-b25d0f4d0023">
      <xsd:complexType>
        <xsd:complexContent>
          <xsd:extension base="dms:MultiChoiceLookup">
            <xsd:sequence>
              <xsd:element name="Value" type="dms:Lookup" maxOccurs="unbounded" minOccurs="0" nillable="true"/>
            </xsd:sequence>
          </xsd:extension>
        </xsd:complexContent>
      </xsd:complexType>
    </xsd:element>
    <xsd:element name="File_x0020_Classification" ma:index="7" nillable="true" ma:displayName="File Classification" ma:description="Security Classification for Files (Document Sets) within SharePoint. This is a departmental mandatory field." ma:format="Dropdown" ma:hidden="true" ma:internalName="File_x0020_Classification" ma:readOnly="false">
      <xsd:simpleType>
        <xsd:restriction base="dms:Choice">
          <xsd:enumeration value="Unclassified"/>
          <xsd:enumeration value="Protected"/>
        </xsd:restriction>
      </xsd:simpleType>
    </xsd:element>
    <xsd:element name="TaxCatchAllLabel" ma:index="11" nillable="true" ma:displayName="Taxonomy Catch All Column1" ma:hidden="true" ma:list="{23690b91-78f9-4052-84cb-27c52849c8f7}" ma:internalName="TaxCatchAllLabel" ma:readOnly="true" ma:showField="CatchAllDataLabel" ma:web="938d80d1-dd26-414d-85d8-b25d0f4d0023">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38d80d1-dd26-414d-85d8-b25d0f4d0023"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6"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db7c3dc-41d1-4412-a562-51202f6d3f7b" elementFormDefault="qualified">
    <xsd:import namespace="http://schemas.microsoft.com/office/2006/documentManagement/types"/>
    <xsd:import namespace="http://schemas.microsoft.com/office/infopath/2007/PartnerControls"/>
    <xsd:element name="Template_x0020_Owner" ma:index="17" nillable="true" ma:displayName="Template Owner" ma:list="{2f853fbb-587c-49f0-97c9-4fbaa8a9385c}" ma:internalName="Template_x0020_Owner" ma:showField="Title">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2"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556713-74C6-460F-8568-AE6C5F211E54}">
  <ds:schemaRefs>
    <ds:schemaRef ds:uri="4db7c3dc-41d1-4412-a562-51202f6d3f7b"/>
    <ds:schemaRef ds:uri="6b42b109-1ac5-4733-bb0b-b82b76079e3f"/>
    <ds:schemaRef ds:uri="http://purl.org/dc/terms/"/>
    <ds:schemaRef ds:uri="http://www.w3.org/XML/1998/namespace"/>
    <ds:schemaRef ds:uri="http://schemas.microsoft.com/office/2006/metadata/properties"/>
    <ds:schemaRef ds:uri="http://purl.org/dc/dcmitype/"/>
    <ds:schemaRef ds:uri="http://schemas.microsoft.com/sharepoint/v3"/>
    <ds:schemaRef ds:uri="http://schemas.microsoft.com/office/infopath/2007/PartnerControls"/>
    <ds:schemaRef ds:uri="http://schemas.microsoft.com/office/2006/documentManagement/types"/>
    <ds:schemaRef ds:uri="http://schemas.openxmlformats.org/package/2006/metadata/core-properties"/>
    <ds:schemaRef ds:uri="938d80d1-dd26-414d-85d8-b25d0f4d0023"/>
    <ds:schemaRef ds:uri="4f0e3ebe-c64f-4ffc-92d1-60196c9274b5"/>
    <ds:schemaRef ds:uri="http://purl.org/dc/elements/1.1/"/>
  </ds:schemaRefs>
</ds:datastoreItem>
</file>

<file path=customXml/itemProps2.xml><?xml version="1.0" encoding="utf-8"?>
<ds:datastoreItem xmlns:ds="http://schemas.openxmlformats.org/officeDocument/2006/customXml" ds:itemID="{8BE1A568-9725-4806-A78A-8FB5399BB6C4}">
  <ds:schemaRefs>
    <ds:schemaRef ds:uri="office.server.policy"/>
  </ds:schemaRefs>
</ds:datastoreItem>
</file>

<file path=customXml/itemProps3.xml><?xml version="1.0" encoding="utf-8"?>
<ds:datastoreItem xmlns:ds="http://schemas.openxmlformats.org/officeDocument/2006/customXml" ds:itemID="{B5D07DCC-4385-4227-909A-2982F61DB657}">
  <ds:schemaRefs>
    <ds:schemaRef ds:uri="Microsoft.SharePoint.Taxonomy.ContentTypeSync"/>
  </ds:schemaRefs>
</ds:datastoreItem>
</file>

<file path=customXml/itemProps4.xml><?xml version="1.0" encoding="utf-8"?>
<ds:datastoreItem xmlns:ds="http://schemas.openxmlformats.org/officeDocument/2006/customXml" ds:itemID="{C1EBA411-D30A-4818-BCE2-86DDB8F71A52}">
  <ds:schemaRefs>
    <ds:schemaRef ds:uri="http://schemas.microsoft.com/sharepoint/events"/>
  </ds:schemaRefs>
</ds:datastoreItem>
</file>

<file path=customXml/itemProps5.xml><?xml version="1.0" encoding="utf-8"?>
<ds:datastoreItem xmlns:ds="http://schemas.openxmlformats.org/officeDocument/2006/customXml" ds:itemID="{6B5D906F-1769-4772-B868-51B0FA295C56}">
  <ds:schemaRefs>
    <ds:schemaRef ds:uri="http://schemas.microsoft.com/sharepoint/v3/contenttype/forms"/>
  </ds:schemaRefs>
</ds:datastoreItem>
</file>

<file path=customXml/itemProps6.xml><?xml version="1.0" encoding="utf-8"?>
<ds:datastoreItem xmlns:ds="http://schemas.openxmlformats.org/officeDocument/2006/customXml" ds:itemID="{D1BD28F2-4AE5-49F7-A710-DBF794DF61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f0e3ebe-c64f-4ffc-92d1-60196c9274b5"/>
    <ds:schemaRef ds:uri="6b42b109-1ac5-4733-bb0b-b82b76079e3f"/>
    <ds:schemaRef ds:uri="938d80d1-dd26-414d-85d8-b25d0f4d0023"/>
    <ds:schemaRef ds:uri="4db7c3dc-41d1-4412-a562-51202f6d3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AGD PowerPoint Presentation Template PLUM</Template>
  <TotalTime>1307</TotalTime>
  <Words>403</Words>
  <Application>Microsoft Office PowerPoint</Application>
  <PresentationFormat>On-screen Show (4:3)</PresentationFormat>
  <Paragraphs>30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Wingdings</vt:lpstr>
      <vt:lpstr>AGD PowerPoint Presentation Template PLUM</vt:lpstr>
      <vt:lpstr>New standalone ‘best interest’ factor Section 60CC(3)</vt:lpstr>
      <vt:lpstr>‘Relative’ and ‘member of the family’ definitions</vt:lpstr>
      <vt:lpstr>Applications and Exclusions</vt:lpstr>
    </vt:vector>
  </TitlesOfParts>
  <Company>Australian Attorney General's Department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gaycke</dc:creator>
  <cp:lastModifiedBy>Michelle Suhr</cp:lastModifiedBy>
  <cp:revision>81</cp:revision>
  <dcterms:created xsi:type="dcterms:W3CDTF">2015-07-02T01:49:27Z</dcterms:created>
  <dcterms:modified xsi:type="dcterms:W3CDTF">2024-04-30T01:00:00Z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034cfd75-87d4-4f89-8010-630dea2969c2</vt:lpwstr>
  </property>
  <property fmtid="{D5CDD505-2E9C-101B-9397-08002B2CF9AE}" pid="3" name="Owner">
    <vt:lpwstr>59;#Attorney-General's Department|c281c3f2-80ff-44a1-b91f-c6c543d93cc6</vt:lpwstr>
  </property>
  <property fmtid="{D5CDD505-2E9C-101B-9397-08002B2CF9AE}" pid="4" name="ContentTypeId">
    <vt:lpwstr>0x010100AFB54AE2FFB7AF408B7756CD373CF197001320AC9382E3C646B11655637227D64F</vt:lpwstr>
  </property>
  <property fmtid="{D5CDD505-2E9C-101B-9397-08002B2CF9AE}" pid="5" name="lf240a0170264e5ca0a4ac4df6a4adf7">
    <vt:lpwstr>Attorney-General's Department|c281c3f2-80ff-44a1-b91f-c6c543d93cc6</vt:lpwstr>
  </property>
</Properties>
</file>